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Quattrocento Sans"/>
      <p:regular r:id="rId10"/>
      <p:bold r:id="rId11"/>
      <p:italic r:id="rId12"/>
      <p:boldItalic r:id="rId13"/>
    </p:embeddedFont>
    <p:embeddedFont>
      <p:font typeface="Playfair Display SemiBold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iYhx47ozY7LWRK3pE0L8eUXOEV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bold.fntdata"/><Relationship Id="rId10" Type="http://schemas.openxmlformats.org/officeDocument/2006/relationships/font" Target="fonts/QuattrocentoSans-regular.fntdata"/><Relationship Id="rId13" Type="http://schemas.openxmlformats.org/officeDocument/2006/relationships/font" Target="fonts/QuattrocentoSans-boldItalic.fntdata"/><Relationship Id="rId12" Type="http://schemas.openxmlformats.org/officeDocument/2006/relationships/font" Target="fonts/Quattrocento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layfairDisplaySemiBold-bold.fntdata"/><Relationship Id="rId14" Type="http://schemas.openxmlformats.org/officeDocument/2006/relationships/font" Target="fonts/PlayfairDisplaySemiBold-regular.fntdata"/><Relationship Id="rId17" Type="http://schemas.openxmlformats.org/officeDocument/2006/relationships/font" Target="fonts/PlayfairDisplaySemiBold-boldItalic.fntdata"/><Relationship Id="rId16" Type="http://schemas.openxmlformats.org/officeDocument/2006/relationships/font" Target="fonts/PlayfairDisplay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"/>
          <p:cNvPicPr preferRelativeResize="0"/>
          <p:nvPr/>
        </p:nvPicPr>
        <p:blipFill rotWithShape="1">
          <a:blip r:embed="rId2">
            <a:alphaModFix/>
          </a:blip>
          <a:srcRect b="1858" l="36649" r="14287" t="1420"/>
          <a:stretch/>
        </p:blipFill>
        <p:spPr>
          <a:xfrm>
            <a:off x="0" y="1454150"/>
            <a:ext cx="12192000" cy="36496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7"/>
          <p:cNvSpPr/>
          <p:nvPr/>
        </p:nvSpPr>
        <p:spPr>
          <a:xfrm>
            <a:off x="0" y="1454150"/>
            <a:ext cx="12192000" cy="3651775"/>
          </a:xfrm>
          <a:prstGeom prst="rect">
            <a:avLst/>
          </a:prstGeom>
          <a:solidFill>
            <a:srgbClr val="2C2C2C">
              <a:alpha val="8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2336801"/>
            <a:ext cx="10515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layfair Display SemiBold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46931" y="3214914"/>
            <a:ext cx="10498139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199" y="211363"/>
            <a:ext cx="1808991" cy="103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6904" y="6048009"/>
            <a:ext cx="1322224" cy="658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_slide">
  <p:cSld name="Text_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8"/>
          <p:cNvPicPr preferRelativeResize="0"/>
          <p:nvPr/>
        </p:nvPicPr>
        <p:blipFill rotWithShape="1">
          <a:blip r:embed="rId2">
            <a:alphaModFix/>
          </a:blip>
          <a:srcRect b="29234" l="0" r="65485" t="0"/>
          <a:stretch/>
        </p:blipFill>
        <p:spPr>
          <a:xfrm>
            <a:off x="6738923" y="0"/>
            <a:ext cx="5453077" cy="6342926"/>
          </a:xfrm>
          <a:custGeom>
            <a:rect b="b" l="l" r="r" t="t"/>
            <a:pathLst>
              <a:path extrusionOk="0" h="6858000" w="5895891">
                <a:moveTo>
                  <a:pt x="0" y="0"/>
                </a:moveTo>
                <a:lnTo>
                  <a:pt x="5895891" y="0"/>
                </a:lnTo>
                <a:lnTo>
                  <a:pt x="5895891" y="2790000"/>
                </a:lnTo>
                <a:lnTo>
                  <a:pt x="4587729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4" name="Google Shape;24;p8"/>
          <p:cNvSpPr/>
          <p:nvPr/>
        </p:nvSpPr>
        <p:spPr>
          <a:xfrm>
            <a:off x="7222603" y="0"/>
            <a:ext cx="4969397" cy="6861810"/>
          </a:xfrm>
          <a:prstGeom prst="rect">
            <a:avLst/>
          </a:prstGeom>
          <a:gradFill>
            <a:gsLst>
              <a:gs pos="0">
                <a:schemeClr val="lt1"/>
              </a:gs>
              <a:gs pos="83000">
                <a:srgbClr val="FFFFFF">
                  <a:alpha val="89803"/>
                </a:srgbClr>
              </a:gs>
              <a:gs pos="100000">
                <a:srgbClr val="FFFFFF">
                  <a:alpha val="89803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" name="Google Shape;25;p8"/>
          <p:cNvSpPr/>
          <p:nvPr/>
        </p:nvSpPr>
        <p:spPr>
          <a:xfrm>
            <a:off x="-10406" y="6179634"/>
            <a:ext cx="428959" cy="431812"/>
          </a:xfrm>
          <a:prstGeom prst="flowChartDelay">
            <a:avLst/>
          </a:prstGeom>
          <a:solidFill>
            <a:srgbClr val="2038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26;p8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0" sz="900">
                <a:solidFill>
                  <a:schemeClr val="dk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sz="8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0" lvl="1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2pPr>
            <a:lvl3pPr indent="0" lvl="2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3pPr>
            <a:lvl4pPr indent="0" lvl="3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4pPr>
            <a:lvl5pPr indent="0" lvl="4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5pPr>
            <a:lvl6pPr indent="0" lvl="5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6pPr>
            <a:lvl7pPr indent="0" lvl="6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7pPr>
            <a:lvl8pPr indent="0" lvl="7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8pPr>
            <a:lvl9pPr indent="0" lvl="8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8"/>
          <p:cNvSpPr txBox="1"/>
          <p:nvPr>
            <p:ph type="title"/>
          </p:nvPr>
        </p:nvSpPr>
        <p:spPr>
          <a:xfrm>
            <a:off x="830194" y="701040"/>
            <a:ext cx="9868286" cy="821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Playfair Display SemiBold"/>
              <a:buNone/>
              <a:defRPr b="1" sz="4000">
                <a:solidFill>
                  <a:srgbClr val="0C0C0C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830194" y="1511199"/>
            <a:ext cx="10501292" cy="44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None/>
              <a:defRPr sz="1400">
                <a:solidFill>
                  <a:srgbClr val="0C0C0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4" type="body"/>
          </p:nvPr>
        </p:nvSpPr>
        <p:spPr>
          <a:xfrm>
            <a:off x="830194" y="2211054"/>
            <a:ext cx="6393566" cy="4064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None/>
              <a:defRPr b="1" sz="1600">
                <a:solidFill>
                  <a:srgbClr val="0C0C0C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5" type="body"/>
          </p:nvPr>
        </p:nvSpPr>
        <p:spPr>
          <a:xfrm>
            <a:off x="830194" y="2670068"/>
            <a:ext cx="6393566" cy="3235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5275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E151D"/>
              </a:buClr>
              <a:buSzPts val="1050"/>
              <a:buFont typeface="Source Sans Pro"/>
              <a:buChar char="◉"/>
              <a:defRPr sz="1400">
                <a:solidFill>
                  <a:srgbClr val="0C0C0C"/>
                </a:solidFill>
              </a:defRPr>
            </a:lvl1pPr>
            <a:lvl2pPr indent="-2857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E151D"/>
              </a:buClr>
              <a:buSzPts val="900"/>
              <a:buFont typeface="Source Sans Pro"/>
              <a:buChar char="◉"/>
              <a:defRPr sz="1200">
                <a:solidFill>
                  <a:srgbClr val="0C0C0C"/>
                </a:solidFill>
              </a:defRPr>
            </a:lvl2pPr>
            <a:lvl3pPr indent="-280987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E151D"/>
              </a:buClr>
              <a:buSzPts val="825"/>
              <a:buFont typeface="Source Sans Pro"/>
              <a:buChar char="◉"/>
              <a:defRPr sz="1100">
                <a:solidFill>
                  <a:srgbClr val="0C0C0C"/>
                </a:solidFill>
              </a:defRPr>
            </a:lvl3pPr>
            <a:lvl4pPr indent="-278606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E151D"/>
              </a:buClr>
              <a:buSzPts val="788"/>
              <a:buFont typeface="Source Sans Pro"/>
              <a:buChar char="◉"/>
              <a:defRPr sz="1050">
                <a:solidFill>
                  <a:srgbClr val="0C0C0C"/>
                </a:solidFill>
              </a:defRPr>
            </a:lvl4pPr>
            <a:lvl5pPr indent="-278606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E151D"/>
              </a:buClr>
              <a:buSzPts val="788"/>
              <a:buFont typeface="Source Sans Pro"/>
              <a:buChar char="◉"/>
              <a:defRPr sz="1050">
                <a:solidFill>
                  <a:srgbClr val="0C0C0C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3" name="Google Shape;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7245" y="5882640"/>
            <a:ext cx="1476302" cy="8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slide">
  <p:cSld name="Content_slid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-10406" y="6179634"/>
            <a:ext cx="428959" cy="431812"/>
          </a:xfrm>
          <a:prstGeom prst="flowChartDelay">
            <a:avLst/>
          </a:prstGeom>
          <a:solidFill>
            <a:srgbClr val="2038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0" sz="900">
                <a:solidFill>
                  <a:schemeClr val="dk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sz="8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0" lvl="1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2pPr>
            <a:lvl3pPr indent="0" lvl="2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3pPr>
            <a:lvl4pPr indent="0" lvl="3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4pPr>
            <a:lvl5pPr indent="0" lvl="4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5pPr>
            <a:lvl6pPr indent="0" lvl="5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6pPr>
            <a:lvl7pPr indent="0" lvl="6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7pPr>
            <a:lvl8pPr indent="0" lvl="7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8pPr>
            <a:lvl9pPr indent="0" lvl="8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1161857" y="497840"/>
            <a:ext cx="9868286" cy="821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Playfair Display SemiBold"/>
              <a:buNone/>
              <a:defRPr b="1" sz="4000">
                <a:solidFill>
                  <a:srgbClr val="0C0C0C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1161857" y="1307999"/>
            <a:ext cx="9868286" cy="44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None/>
              <a:defRPr sz="1400">
                <a:solidFill>
                  <a:srgbClr val="0C0C0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27245" y="5882640"/>
            <a:ext cx="1476302" cy="8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/>
          <p:nvPr/>
        </p:nvSpPr>
        <p:spPr>
          <a:xfrm rot="5400000">
            <a:off x="0" y="0"/>
            <a:ext cx="609600" cy="609600"/>
          </a:xfrm>
          <a:prstGeom prst="triangle">
            <a:avLst>
              <a:gd fmla="val 0" name="adj"/>
            </a:avLst>
          </a:prstGeom>
          <a:solidFill>
            <a:srgbClr val="2C2C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3" name="Google Shape;43;p9"/>
          <p:cNvSpPr/>
          <p:nvPr/>
        </p:nvSpPr>
        <p:spPr>
          <a:xfrm rot="-2714155">
            <a:off x="117694" y="196617"/>
            <a:ext cx="690513" cy="56940"/>
          </a:xfrm>
          <a:custGeom>
            <a:rect b="b" l="l" r="r" t="t"/>
            <a:pathLst>
              <a:path extrusionOk="0" h="56940" w="690513">
                <a:moveTo>
                  <a:pt x="0" y="28469"/>
                </a:moveTo>
                <a:lnTo>
                  <a:pt x="0" y="28470"/>
                </a:lnTo>
                <a:lnTo>
                  <a:pt x="0" y="28470"/>
                </a:lnTo>
                <a:close/>
                <a:moveTo>
                  <a:pt x="634040" y="0"/>
                </a:moveTo>
                <a:lnTo>
                  <a:pt x="690513" y="56940"/>
                </a:lnTo>
                <a:lnTo>
                  <a:pt x="28470" y="56939"/>
                </a:lnTo>
                <a:cubicBezTo>
                  <a:pt x="20608" y="56939"/>
                  <a:pt x="13491" y="53753"/>
                  <a:pt x="8339" y="48601"/>
                </a:cubicBezTo>
                <a:lnTo>
                  <a:pt x="0" y="28470"/>
                </a:lnTo>
                <a:lnTo>
                  <a:pt x="8339" y="8339"/>
                </a:lnTo>
                <a:cubicBezTo>
                  <a:pt x="13491" y="3187"/>
                  <a:pt x="20608" y="0"/>
                  <a:pt x="28470" y="0"/>
                </a:cubicBezTo>
                <a:close/>
              </a:path>
            </a:pathLst>
          </a:custGeom>
          <a:solidFill>
            <a:srgbClr val="2038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4" name="Google Shape;44;p9"/>
          <p:cNvSpPr/>
          <p:nvPr/>
        </p:nvSpPr>
        <p:spPr>
          <a:xfrm rot="-2697101">
            <a:off x="-64225" y="578356"/>
            <a:ext cx="295426" cy="59586"/>
          </a:xfrm>
          <a:custGeom>
            <a:rect b="b" l="l" r="r" t="t"/>
            <a:pathLst>
              <a:path extrusionOk="0" h="59586" w="295426">
                <a:moveTo>
                  <a:pt x="286700" y="8726"/>
                </a:moveTo>
                <a:cubicBezTo>
                  <a:pt x="292091" y="14118"/>
                  <a:pt x="295426" y="21566"/>
                  <a:pt x="295426" y="29793"/>
                </a:cubicBezTo>
                <a:cubicBezTo>
                  <a:pt x="295426" y="46247"/>
                  <a:pt x="282087" y="59586"/>
                  <a:pt x="265633" y="59586"/>
                </a:cubicBezTo>
                <a:lnTo>
                  <a:pt x="0" y="59586"/>
                </a:lnTo>
                <a:lnTo>
                  <a:pt x="59485" y="0"/>
                </a:lnTo>
                <a:lnTo>
                  <a:pt x="265633" y="0"/>
                </a:lnTo>
                <a:cubicBezTo>
                  <a:pt x="273860" y="0"/>
                  <a:pt x="281308" y="3335"/>
                  <a:pt x="286700" y="8726"/>
                </a:cubicBezTo>
                <a:close/>
              </a:path>
            </a:pathLst>
          </a:custGeom>
          <a:solidFill>
            <a:srgbClr val="64A2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1162050" y="1930400"/>
            <a:ext cx="9867900" cy="384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5275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Source Sans Pro"/>
              <a:buChar char="◉"/>
              <a:defRPr sz="1400"/>
            </a:lvl1pPr>
            <a:lvl2pPr indent="-2857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Pro"/>
              <a:buChar char="◉"/>
              <a:defRPr sz="1200"/>
            </a:lvl2pPr>
            <a:lvl3pPr indent="-280987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25"/>
              <a:buFont typeface="Source Sans Pro"/>
              <a:buChar char="◉"/>
              <a:defRPr sz="1100"/>
            </a:lvl3pPr>
            <a:lvl4pPr indent="-27860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88"/>
              <a:buFont typeface="Source Sans Pro"/>
              <a:buChar char="◉"/>
              <a:defRPr sz="1050"/>
            </a:lvl4pPr>
            <a:lvl5pPr indent="-278606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88"/>
              <a:buFont typeface="Source Sans Pro"/>
              <a:buChar char="◉"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-10406" y="6179634"/>
            <a:ext cx="428959" cy="431812"/>
          </a:xfrm>
          <a:prstGeom prst="flowChartDelay">
            <a:avLst/>
          </a:prstGeom>
          <a:solidFill>
            <a:srgbClr val="2038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0" sz="900">
                <a:solidFill>
                  <a:schemeClr val="dk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sz="8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indent="0" lvl="1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2pPr>
            <a:lvl3pPr indent="0" lvl="2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3pPr>
            <a:lvl4pPr indent="0" lvl="3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4pPr>
            <a:lvl5pPr indent="0" lvl="4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5pPr>
            <a:lvl6pPr indent="0" lvl="5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6pPr>
            <a:lvl7pPr indent="0" lvl="6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7pPr>
            <a:lvl8pPr indent="0" lvl="7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8pPr>
            <a:lvl9pPr indent="0" lvl="8" marL="0" algn="ctr">
              <a:spcBef>
                <a:spcPts val="0"/>
              </a:spcBef>
              <a:buNone/>
              <a:defRPr b="0" sz="12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10"/>
          <p:cNvSpPr/>
          <p:nvPr>
            <p:ph idx="3" type="pic"/>
          </p:nvPr>
        </p:nvSpPr>
        <p:spPr>
          <a:xfrm>
            <a:off x="5695405" y="2"/>
            <a:ext cx="6496593" cy="5581882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0"/>
          <p:cNvSpPr txBox="1"/>
          <p:nvPr>
            <p:ph type="title"/>
          </p:nvPr>
        </p:nvSpPr>
        <p:spPr>
          <a:xfrm>
            <a:off x="510879" y="3067932"/>
            <a:ext cx="5184526" cy="821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Playfair Display SemiBold"/>
              <a:buNone/>
              <a:defRPr b="1" sz="4000">
                <a:solidFill>
                  <a:srgbClr val="0C0C0C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4" type="body"/>
          </p:nvPr>
        </p:nvSpPr>
        <p:spPr>
          <a:xfrm>
            <a:off x="510879" y="3878091"/>
            <a:ext cx="5184526" cy="44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None/>
              <a:defRPr sz="1400">
                <a:solidFill>
                  <a:srgbClr val="0C0C0C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6279" y="1951174"/>
            <a:ext cx="1955461" cy="111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78116" y="6015406"/>
            <a:ext cx="1322224" cy="658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fair Display SemiBold"/>
              <a:buNone/>
              <a:defRPr b="0" i="0" sz="4400" u="none" cap="none" strike="noStrike">
                <a:solidFill>
                  <a:schemeClr val="dk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title"/>
          </p:nvPr>
        </p:nvSpPr>
        <p:spPr>
          <a:xfrm>
            <a:off x="838200" y="2536826"/>
            <a:ext cx="10515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fair Display SemiBold"/>
              <a:buNone/>
            </a:pPr>
            <a:r>
              <a:rPr lang="en-US" sz="4800"/>
              <a:t>Write Title of your Paper</a:t>
            </a:r>
            <a:endParaRPr/>
          </a:p>
        </p:txBody>
      </p:sp>
      <p:sp>
        <p:nvSpPr>
          <p:cNvPr id="61" name="Google Shape;61;p1"/>
          <p:cNvSpPr txBox="1"/>
          <p:nvPr>
            <p:ph idx="1" type="body"/>
          </p:nvPr>
        </p:nvSpPr>
        <p:spPr>
          <a:xfrm>
            <a:off x="846931" y="3476626"/>
            <a:ext cx="10498139" cy="414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800"/>
              <a:t>International Aluminium conference and exhibition</a:t>
            </a:r>
            <a:endParaRPr/>
          </a:p>
        </p:txBody>
      </p:sp>
      <p:cxnSp>
        <p:nvCxnSpPr>
          <p:cNvPr id="62" name="Google Shape;62;p1"/>
          <p:cNvCxnSpPr/>
          <p:nvPr/>
        </p:nvCxnSpPr>
        <p:spPr>
          <a:xfrm>
            <a:off x="2928907" y="3702615"/>
            <a:ext cx="412955" cy="0"/>
          </a:xfrm>
          <a:prstGeom prst="straightConnector1">
            <a:avLst/>
          </a:prstGeom>
          <a:noFill/>
          <a:ln cap="rnd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" name="Google Shape;63;p1"/>
          <p:cNvCxnSpPr/>
          <p:nvPr/>
        </p:nvCxnSpPr>
        <p:spPr>
          <a:xfrm>
            <a:off x="8872507" y="3702615"/>
            <a:ext cx="412955" cy="0"/>
          </a:xfrm>
          <a:prstGeom prst="straightConnector1">
            <a:avLst/>
          </a:prstGeom>
          <a:noFill/>
          <a:ln cap="rnd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4" name="Google Shape;64;p1"/>
          <p:cNvGrpSpPr/>
          <p:nvPr/>
        </p:nvGrpSpPr>
        <p:grpSpPr>
          <a:xfrm>
            <a:off x="7848600" y="349888"/>
            <a:ext cx="4343400" cy="284234"/>
            <a:chOff x="7848588" y="289502"/>
            <a:chExt cx="4343400" cy="284234"/>
          </a:xfrm>
        </p:grpSpPr>
        <p:grpSp>
          <p:nvGrpSpPr>
            <p:cNvPr id="65" name="Google Shape;65;p1"/>
            <p:cNvGrpSpPr/>
            <p:nvPr/>
          </p:nvGrpSpPr>
          <p:grpSpPr>
            <a:xfrm>
              <a:off x="7848588" y="289502"/>
              <a:ext cx="4343400" cy="284234"/>
              <a:chOff x="6873880" y="325499"/>
              <a:chExt cx="5345470" cy="349810"/>
            </a:xfrm>
          </p:grpSpPr>
          <p:sp>
            <p:nvSpPr>
              <p:cNvPr id="66" name="Google Shape;66;p1"/>
              <p:cNvSpPr/>
              <p:nvPr/>
            </p:nvSpPr>
            <p:spPr>
              <a:xfrm>
                <a:off x="6925459" y="325499"/>
                <a:ext cx="4628022" cy="349810"/>
              </a:xfrm>
              <a:prstGeom prst="roundRect">
                <a:avLst>
                  <a:gd fmla="val 50000" name="adj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67" name="Google Shape;67;p1"/>
              <p:cNvGrpSpPr/>
              <p:nvPr/>
            </p:nvGrpSpPr>
            <p:grpSpPr>
              <a:xfrm>
                <a:off x="11174630" y="328917"/>
                <a:ext cx="1044720" cy="343793"/>
                <a:chOff x="10786746" y="374771"/>
                <a:chExt cx="858653" cy="282562"/>
              </a:xfrm>
            </p:grpSpPr>
            <p:sp>
              <p:nvSpPr>
                <p:cNvPr id="68" name="Google Shape;68;p1"/>
                <p:cNvSpPr/>
                <p:nvPr/>
              </p:nvSpPr>
              <p:spPr>
                <a:xfrm rot="-5400000">
                  <a:off x="11074791" y="86725"/>
                  <a:ext cx="282562" cy="858653"/>
                </a:xfrm>
                <a:prstGeom prst="round2SameRect">
                  <a:avLst>
                    <a:gd fmla="val 50000" name="adj1"/>
                    <a:gd fmla="val 0" name="adj2"/>
                  </a:avLst>
                </a:prstGeom>
                <a:solidFill>
                  <a:srgbClr val="203864"/>
                </a:solidFill>
                <a:ln>
                  <a:noFill/>
                </a:ln>
                <a:effectLst>
                  <a:outerShdw blurRad="139700" rotWithShape="0" algn="t" dir="5400000" dist="25400">
                    <a:srgbClr val="000000">
                      <a:alpha val="1294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grpSp>
              <p:nvGrpSpPr>
                <p:cNvPr id="69" name="Google Shape;69;p1"/>
                <p:cNvGrpSpPr/>
                <p:nvPr/>
              </p:nvGrpSpPr>
              <p:grpSpPr>
                <a:xfrm>
                  <a:off x="10865092" y="443232"/>
                  <a:ext cx="364354" cy="145636"/>
                  <a:chOff x="11013281" y="6450762"/>
                  <a:chExt cx="422054" cy="168699"/>
                </a:xfrm>
              </p:grpSpPr>
              <p:sp>
                <p:nvSpPr>
                  <p:cNvPr id="70" name="Google Shape;70;p1"/>
                  <p:cNvSpPr/>
                  <p:nvPr/>
                </p:nvSpPr>
                <p:spPr>
                  <a:xfrm>
                    <a:off x="11264553" y="6450762"/>
                    <a:ext cx="170782" cy="168699"/>
                  </a:xfrm>
                  <a:custGeom>
                    <a:rect b="b" l="l" r="r" t="t"/>
                    <a:pathLst>
                      <a:path extrusionOk="0" h="471" w="479">
                        <a:moveTo>
                          <a:pt x="240" y="0"/>
                        </a:moveTo>
                        <a:lnTo>
                          <a:pt x="240" y="0"/>
                        </a:lnTo>
                        <a:cubicBezTo>
                          <a:pt x="106" y="0"/>
                          <a:pt x="0" y="107"/>
                          <a:pt x="0" y="231"/>
                        </a:cubicBezTo>
                        <a:cubicBezTo>
                          <a:pt x="0" y="363"/>
                          <a:pt x="106" y="470"/>
                          <a:pt x="240" y="470"/>
                        </a:cubicBezTo>
                        <a:cubicBezTo>
                          <a:pt x="372" y="470"/>
                          <a:pt x="478" y="363"/>
                          <a:pt x="478" y="231"/>
                        </a:cubicBezTo>
                        <a:cubicBezTo>
                          <a:pt x="478" y="107"/>
                          <a:pt x="372" y="0"/>
                          <a:pt x="240" y="0"/>
                        </a:cubicBezTo>
                        <a:close/>
                        <a:moveTo>
                          <a:pt x="293" y="160"/>
                        </a:moveTo>
                        <a:lnTo>
                          <a:pt x="293" y="160"/>
                        </a:lnTo>
                        <a:cubicBezTo>
                          <a:pt x="257" y="160"/>
                          <a:pt x="257" y="160"/>
                          <a:pt x="257" y="160"/>
                        </a:cubicBezTo>
                        <a:cubicBezTo>
                          <a:pt x="257" y="160"/>
                          <a:pt x="249" y="169"/>
                          <a:pt x="249" y="178"/>
                        </a:cubicBezTo>
                        <a:cubicBezTo>
                          <a:pt x="249" y="195"/>
                          <a:pt x="249" y="195"/>
                          <a:pt x="249" y="195"/>
                        </a:cubicBezTo>
                        <a:cubicBezTo>
                          <a:pt x="293" y="195"/>
                          <a:pt x="293" y="195"/>
                          <a:pt x="293" y="195"/>
                        </a:cubicBezTo>
                        <a:cubicBezTo>
                          <a:pt x="293" y="240"/>
                          <a:pt x="293" y="240"/>
                          <a:pt x="293" y="240"/>
                        </a:cubicBezTo>
                        <a:cubicBezTo>
                          <a:pt x="249" y="240"/>
                          <a:pt x="249" y="240"/>
                          <a:pt x="249" y="240"/>
                        </a:cubicBezTo>
                        <a:cubicBezTo>
                          <a:pt x="249" y="346"/>
                          <a:pt x="249" y="346"/>
                          <a:pt x="249" y="346"/>
                        </a:cubicBezTo>
                        <a:cubicBezTo>
                          <a:pt x="213" y="346"/>
                          <a:pt x="213" y="346"/>
                          <a:pt x="213" y="346"/>
                        </a:cubicBezTo>
                        <a:cubicBezTo>
                          <a:pt x="213" y="240"/>
                          <a:pt x="213" y="240"/>
                          <a:pt x="213" y="240"/>
                        </a:cubicBezTo>
                        <a:cubicBezTo>
                          <a:pt x="169" y="240"/>
                          <a:pt x="169" y="240"/>
                          <a:pt x="169" y="240"/>
                        </a:cubicBezTo>
                        <a:cubicBezTo>
                          <a:pt x="169" y="195"/>
                          <a:pt x="169" y="195"/>
                          <a:pt x="169" y="195"/>
                        </a:cubicBezTo>
                        <a:cubicBezTo>
                          <a:pt x="213" y="195"/>
                          <a:pt x="213" y="195"/>
                          <a:pt x="213" y="195"/>
                        </a:cubicBezTo>
                        <a:cubicBezTo>
                          <a:pt x="213" y="178"/>
                          <a:pt x="213" y="178"/>
                          <a:pt x="213" y="178"/>
                        </a:cubicBezTo>
                        <a:cubicBezTo>
                          <a:pt x="213" y="151"/>
                          <a:pt x="230" y="125"/>
                          <a:pt x="257" y="125"/>
                        </a:cubicBezTo>
                        <a:cubicBezTo>
                          <a:pt x="293" y="125"/>
                          <a:pt x="293" y="125"/>
                          <a:pt x="293" y="125"/>
                        </a:cubicBezTo>
                        <a:lnTo>
                          <a:pt x="293" y="16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17125" lIns="34275" spcFirstLastPara="1" rIns="34275" wrap="square" tIns="171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71" name="Google Shape;71;p1"/>
                  <p:cNvSpPr/>
                  <p:nvPr/>
                </p:nvSpPr>
                <p:spPr>
                  <a:xfrm>
                    <a:off x="11013281" y="6450762"/>
                    <a:ext cx="171823" cy="168699"/>
                  </a:xfrm>
                  <a:custGeom>
                    <a:rect b="b" l="l" r="r" t="t"/>
                    <a:pathLst>
                      <a:path extrusionOk="0" h="471" w="480">
                        <a:moveTo>
                          <a:pt x="239" y="0"/>
                        </a:moveTo>
                        <a:lnTo>
                          <a:pt x="239" y="0"/>
                        </a:lnTo>
                        <a:cubicBezTo>
                          <a:pt x="107" y="0"/>
                          <a:pt x="0" y="107"/>
                          <a:pt x="0" y="231"/>
                        </a:cubicBezTo>
                        <a:cubicBezTo>
                          <a:pt x="0" y="363"/>
                          <a:pt x="107" y="470"/>
                          <a:pt x="239" y="470"/>
                        </a:cubicBezTo>
                        <a:cubicBezTo>
                          <a:pt x="372" y="470"/>
                          <a:pt x="479" y="363"/>
                          <a:pt x="479" y="231"/>
                        </a:cubicBezTo>
                        <a:cubicBezTo>
                          <a:pt x="479" y="107"/>
                          <a:pt x="372" y="0"/>
                          <a:pt x="239" y="0"/>
                        </a:cubicBezTo>
                        <a:close/>
                        <a:moveTo>
                          <a:pt x="337" y="195"/>
                        </a:moveTo>
                        <a:lnTo>
                          <a:pt x="337" y="195"/>
                        </a:lnTo>
                        <a:cubicBezTo>
                          <a:pt x="337" y="257"/>
                          <a:pt x="292" y="328"/>
                          <a:pt x="204" y="328"/>
                        </a:cubicBezTo>
                        <a:cubicBezTo>
                          <a:pt x="178" y="328"/>
                          <a:pt x="151" y="319"/>
                          <a:pt x="133" y="310"/>
                        </a:cubicBezTo>
                        <a:lnTo>
                          <a:pt x="142" y="310"/>
                        </a:lnTo>
                        <a:cubicBezTo>
                          <a:pt x="160" y="310"/>
                          <a:pt x="186" y="301"/>
                          <a:pt x="204" y="293"/>
                        </a:cubicBezTo>
                        <a:cubicBezTo>
                          <a:pt x="178" y="293"/>
                          <a:pt x="160" y="275"/>
                          <a:pt x="160" y="257"/>
                        </a:cubicBezTo>
                        <a:cubicBezTo>
                          <a:pt x="160" y="257"/>
                          <a:pt x="160" y="257"/>
                          <a:pt x="169" y="257"/>
                        </a:cubicBezTo>
                        <a:lnTo>
                          <a:pt x="178" y="257"/>
                        </a:lnTo>
                        <a:cubicBezTo>
                          <a:pt x="160" y="248"/>
                          <a:pt x="142" y="231"/>
                          <a:pt x="142" y="213"/>
                        </a:cubicBezTo>
                        <a:cubicBezTo>
                          <a:pt x="142" y="213"/>
                          <a:pt x="151" y="213"/>
                          <a:pt x="160" y="213"/>
                        </a:cubicBezTo>
                        <a:cubicBezTo>
                          <a:pt x="151" y="204"/>
                          <a:pt x="142" y="195"/>
                          <a:pt x="142" y="178"/>
                        </a:cubicBezTo>
                        <a:cubicBezTo>
                          <a:pt x="142" y="169"/>
                          <a:pt x="142" y="160"/>
                          <a:pt x="151" y="151"/>
                        </a:cubicBezTo>
                        <a:cubicBezTo>
                          <a:pt x="169" y="178"/>
                          <a:pt x="204" y="204"/>
                          <a:pt x="239" y="204"/>
                        </a:cubicBezTo>
                        <a:cubicBezTo>
                          <a:pt x="239" y="195"/>
                          <a:pt x="239" y="195"/>
                          <a:pt x="239" y="195"/>
                        </a:cubicBezTo>
                        <a:cubicBezTo>
                          <a:pt x="239" y="169"/>
                          <a:pt x="266" y="142"/>
                          <a:pt x="292" y="142"/>
                        </a:cubicBezTo>
                        <a:cubicBezTo>
                          <a:pt x="301" y="142"/>
                          <a:pt x="319" y="151"/>
                          <a:pt x="319" y="160"/>
                        </a:cubicBezTo>
                        <a:cubicBezTo>
                          <a:pt x="337" y="160"/>
                          <a:pt x="346" y="151"/>
                          <a:pt x="355" y="151"/>
                        </a:cubicBezTo>
                        <a:cubicBezTo>
                          <a:pt x="346" y="160"/>
                          <a:pt x="346" y="169"/>
                          <a:pt x="337" y="178"/>
                        </a:cubicBezTo>
                        <a:cubicBezTo>
                          <a:pt x="346" y="178"/>
                          <a:pt x="355" y="169"/>
                          <a:pt x="364" y="169"/>
                        </a:cubicBezTo>
                        <a:cubicBezTo>
                          <a:pt x="355" y="178"/>
                          <a:pt x="346" y="187"/>
                          <a:pt x="337" y="195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17125" lIns="34275" spcFirstLastPara="1" rIns="34275" wrap="square" tIns="171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72" name="Google Shape;72;p1"/>
              <p:cNvSpPr txBox="1"/>
              <p:nvPr/>
            </p:nvSpPr>
            <p:spPr>
              <a:xfrm>
                <a:off x="6873880" y="367829"/>
                <a:ext cx="4297477" cy="265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800" u="none">
                    <a:solidFill>
                      <a:srgbClr val="262626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Copyright @ AFSA International Aluminium Conference and Exhibition</a:t>
                </a:r>
                <a:endParaRPr/>
              </a:p>
            </p:txBody>
          </p:sp>
        </p:grpSp>
        <p:pic>
          <p:nvPicPr>
            <p:cNvPr id="73" name="Google Shape;7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845296" y="360413"/>
              <a:ext cx="146304" cy="14630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"/>
          <p:cNvGrpSpPr/>
          <p:nvPr/>
        </p:nvGrpSpPr>
        <p:grpSpPr>
          <a:xfrm>
            <a:off x="2268794" y="5644482"/>
            <a:ext cx="7654413" cy="578576"/>
            <a:chOff x="2278318" y="5447713"/>
            <a:chExt cx="7654413" cy="578576"/>
          </a:xfrm>
        </p:grpSpPr>
        <p:grpSp>
          <p:nvGrpSpPr>
            <p:cNvPr id="75" name="Google Shape;75;p1"/>
            <p:cNvGrpSpPr/>
            <p:nvPr/>
          </p:nvGrpSpPr>
          <p:grpSpPr>
            <a:xfrm>
              <a:off x="2278318" y="5447713"/>
              <a:ext cx="7654413" cy="578576"/>
              <a:chOff x="1645596" y="5684581"/>
              <a:chExt cx="9095362" cy="578576"/>
            </a:xfrm>
          </p:grpSpPr>
          <p:cxnSp>
            <p:nvCxnSpPr>
              <p:cNvPr id="76" name="Google Shape;76;p1"/>
              <p:cNvCxnSpPr/>
              <p:nvPr/>
            </p:nvCxnSpPr>
            <p:spPr>
              <a:xfrm>
                <a:off x="1645596" y="5684581"/>
                <a:ext cx="9095362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5A5A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77" name="Google Shape;77;p1"/>
              <p:cNvCxnSpPr/>
              <p:nvPr/>
            </p:nvCxnSpPr>
            <p:spPr>
              <a:xfrm>
                <a:off x="1645596" y="6263157"/>
                <a:ext cx="9095362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A5A5A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sp>
          <p:nvSpPr>
            <p:cNvPr id="78" name="Google Shape;78;p1"/>
            <p:cNvSpPr txBox="1"/>
            <p:nvPr/>
          </p:nvSpPr>
          <p:spPr>
            <a:xfrm>
              <a:off x="3706761" y="5561006"/>
              <a:ext cx="47784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fair Display SemiBold"/>
                  <a:ea typeface="Playfair Display SemiBold"/>
                  <a:cs typeface="Playfair Display SemiBold"/>
                  <a:sym typeface="Playfair Display SemiBold"/>
                </a:rPr>
                <a:t>Author Name: Dr Guest Presenter</a:t>
              </a:r>
              <a:endParaRPr/>
            </a:p>
          </p:txBody>
        </p:sp>
      </p:grpSp>
      <p:pic>
        <p:nvPicPr>
          <p:cNvPr id="79" name="Google Shape;7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725" y="168550"/>
            <a:ext cx="1969551" cy="112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en-US"/>
              <a:t>Copyright @ AFSA International Aluminium Conference and Exhibition</a:t>
            </a:r>
            <a:endParaRPr/>
          </a:p>
        </p:txBody>
      </p:sp>
      <p:sp>
        <p:nvSpPr>
          <p:cNvPr id="85" name="Google Shape;85;p2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</a:pPr>
            <a:r>
              <a:rPr lang="en-US"/>
              <a:t>International Aluminium conference and exhibition</a:t>
            </a:r>
            <a:endParaRPr/>
          </a:p>
        </p:txBody>
      </p:sp>
      <p:sp>
        <p:nvSpPr>
          <p:cNvPr id="86" name="Google Shape;86;p2"/>
          <p:cNvSpPr txBox="1"/>
          <p:nvPr>
            <p:ph type="title"/>
          </p:nvPr>
        </p:nvSpPr>
        <p:spPr>
          <a:xfrm>
            <a:off x="83127" y="276790"/>
            <a:ext cx="12108873" cy="1248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Playfair Display SemiBold"/>
              <a:buNone/>
            </a:pPr>
            <a:r>
              <a:rPr lang="en-US" sz="3200"/>
              <a:t>AFSA International Aluminium Conference and Exhibition</a:t>
            </a:r>
            <a:endParaRPr sz="3200"/>
          </a:p>
        </p:txBody>
      </p:sp>
      <p:sp>
        <p:nvSpPr>
          <p:cNvPr id="87" name="Google Shape;87;p2"/>
          <p:cNvSpPr txBox="1"/>
          <p:nvPr>
            <p:ph idx="3" type="body"/>
          </p:nvPr>
        </p:nvSpPr>
        <p:spPr>
          <a:xfrm>
            <a:off x="830194" y="1511200"/>
            <a:ext cx="10501292" cy="395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</a:pPr>
            <a:r>
              <a:rPr lang="en-US" sz="1800"/>
              <a:t>AFSA International Aluminium Conference and Exhibition</a:t>
            </a:r>
            <a:endParaRPr sz="1800"/>
          </a:p>
        </p:txBody>
      </p:sp>
      <p:sp>
        <p:nvSpPr>
          <p:cNvPr id="88" name="Google Shape;88;p2"/>
          <p:cNvSpPr txBox="1"/>
          <p:nvPr>
            <p:ph idx="4" type="body"/>
          </p:nvPr>
        </p:nvSpPr>
        <p:spPr>
          <a:xfrm>
            <a:off x="830193" y="2211054"/>
            <a:ext cx="7268777" cy="4064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None/>
            </a:pPr>
            <a:r>
              <a:rPr lang="en-US"/>
              <a:t>AFSA International Aluminium Conference and Exhibition</a:t>
            </a:r>
            <a:endParaRPr/>
          </a:p>
        </p:txBody>
      </p:sp>
      <p:sp>
        <p:nvSpPr>
          <p:cNvPr id="89" name="Google Shape;89;p2"/>
          <p:cNvSpPr txBox="1"/>
          <p:nvPr>
            <p:ph idx="5" type="body"/>
          </p:nvPr>
        </p:nvSpPr>
        <p:spPr>
          <a:xfrm>
            <a:off x="830193" y="2670068"/>
            <a:ext cx="9346959" cy="3235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94" lvl="0" marL="22859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151D"/>
              </a:buClr>
              <a:buSzPts val="1800"/>
              <a:buFont typeface="Source Sans Pro"/>
              <a:buChar char="◉"/>
            </a:pPr>
            <a:r>
              <a:rPr lang="en-US" sz="2400"/>
              <a:t>AFSA International Aluminium Conference and Exhibition,</a:t>
            </a:r>
            <a:endParaRPr/>
          </a:p>
          <a:p>
            <a:pPr indent="-228594" lvl="1" marL="685783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50"/>
              <a:buChar char="◉"/>
            </a:pPr>
            <a:r>
              <a:rPr lang="en-US" sz="1800"/>
              <a:t>AFSA International Aluminium Conference and Exhibition </a:t>
            </a:r>
            <a:endParaRPr/>
          </a:p>
          <a:p>
            <a:pPr indent="-228594" lvl="1" marL="685783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50"/>
              <a:buChar char="◉"/>
            </a:pPr>
            <a:r>
              <a:rPr lang="en-US" sz="1800"/>
              <a:t>AFSA International Aluminium Conference and Exhibition</a:t>
            </a:r>
            <a:endParaRPr/>
          </a:p>
          <a:p>
            <a:pPr indent="-228594" lvl="0" marL="228594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E151D"/>
              </a:buClr>
              <a:buSzPts val="1800"/>
              <a:buFont typeface="Source Sans Pro"/>
              <a:buChar char="◉"/>
            </a:pPr>
            <a:r>
              <a:rPr lang="en-US" sz="2400"/>
              <a:t>AFSA International Aluminium Conference and Exhibition</a:t>
            </a:r>
            <a:endParaRPr sz="2400"/>
          </a:p>
        </p:txBody>
      </p:sp>
      <p:sp>
        <p:nvSpPr>
          <p:cNvPr id="90" name="Google Shape;90;p2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1" name="Google Shape;91;p2"/>
          <p:cNvCxnSpPr/>
          <p:nvPr/>
        </p:nvCxnSpPr>
        <p:spPr>
          <a:xfrm>
            <a:off x="941357" y="2019230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6675" y="5667500"/>
            <a:ext cx="1969551" cy="112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en-US">
                <a:solidFill>
                  <a:schemeClr val="dk1"/>
                </a:solidFill>
              </a:rPr>
              <a:t>Copyright @ AFSA International Aluminium Conference and Exhibition</a:t>
            </a:r>
            <a:endParaRPr/>
          </a:p>
        </p:txBody>
      </p:sp>
      <p:sp>
        <p:nvSpPr>
          <p:cNvPr id="98" name="Google Shape;98;p3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</a:pPr>
            <a:r>
              <a:rPr lang="en-US"/>
              <a:t>International Aluminium conference and exhibition</a:t>
            </a:r>
            <a:endParaRPr/>
          </a:p>
        </p:txBody>
      </p:sp>
      <p:sp>
        <p:nvSpPr>
          <p:cNvPr id="99" name="Google Shape;99;p3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3"/>
          <p:cNvSpPr txBox="1"/>
          <p:nvPr>
            <p:ph type="title"/>
          </p:nvPr>
        </p:nvSpPr>
        <p:spPr>
          <a:xfrm>
            <a:off x="1161857" y="102462"/>
            <a:ext cx="9868286" cy="12164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Playfair Display SemiBold"/>
              <a:buNone/>
            </a:pPr>
            <a:r>
              <a:rPr lang="en-US"/>
              <a:t>AFSA International Aluminium Conference and Exhibition</a:t>
            </a:r>
            <a:endParaRPr>
              <a:solidFill>
                <a:srgbClr val="828282"/>
              </a:solidFill>
            </a:endParaRPr>
          </a:p>
        </p:txBody>
      </p:sp>
      <p:sp>
        <p:nvSpPr>
          <p:cNvPr id="101" name="Google Shape;101;p3"/>
          <p:cNvSpPr txBox="1"/>
          <p:nvPr>
            <p:ph idx="3" type="body"/>
          </p:nvPr>
        </p:nvSpPr>
        <p:spPr>
          <a:xfrm>
            <a:off x="1161857" y="1307999"/>
            <a:ext cx="9868286" cy="44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None/>
            </a:pPr>
            <a:r>
              <a:rPr lang="en-US"/>
              <a:t>AFSA International Aluminium Conference and Exhibition</a:t>
            </a:r>
            <a:endParaRPr/>
          </a:p>
        </p:txBody>
      </p:sp>
      <p:cxnSp>
        <p:nvCxnSpPr>
          <p:cNvPr id="102" name="Google Shape;102;p3"/>
          <p:cNvCxnSpPr/>
          <p:nvPr/>
        </p:nvCxnSpPr>
        <p:spPr>
          <a:xfrm>
            <a:off x="2475517" y="1470590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3"/>
          <p:cNvCxnSpPr/>
          <p:nvPr/>
        </p:nvCxnSpPr>
        <p:spPr>
          <a:xfrm>
            <a:off x="9262397" y="1470590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4" name="Google Shape;104;p3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050" y="3125808"/>
            <a:ext cx="9867900" cy="144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00500" y="5655000"/>
            <a:ext cx="1969551" cy="112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en-US">
                <a:solidFill>
                  <a:schemeClr val="dk1"/>
                </a:solidFill>
              </a:rPr>
              <a:t>Copyright @ AFSA International Aluminium Conference and Exhibition</a:t>
            </a:r>
            <a:endParaRPr/>
          </a:p>
        </p:txBody>
      </p:sp>
      <p:sp>
        <p:nvSpPr>
          <p:cNvPr id="111" name="Google Shape;111;p4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</a:pPr>
            <a:r>
              <a:rPr lang="en-US"/>
              <a:t>International Aluminium conference and exhibition</a:t>
            </a:r>
            <a:endParaRPr/>
          </a:p>
        </p:txBody>
      </p:sp>
      <p:sp>
        <p:nvSpPr>
          <p:cNvPr id="112" name="Google Shape;112;p4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p4"/>
          <p:cNvSpPr txBox="1"/>
          <p:nvPr>
            <p:ph type="title"/>
          </p:nvPr>
        </p:nvSpPr>
        <p:spPr>
          <a:xfrm>
            <a:off x="1161857" y="102462"/>
            <a:ext cx="9868286" cy="12164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Playfair Display SemiBold"/>
              <a:buNone/>
            </a:pPr>
            <a:r>
              <a:rPr lang="en-US"/>
              <a:t>AFSA International Aluminium Conference and Exhibition</a:t>
            </a:r>
            <a:endParaRPr>
              <a:solidFill>
                <a:srgbClr val="828282"/>
              </a:solidFill>
            </a:endParaRPr>
          </a:p>
        </p:txBody>
      </p:sp>
      <p:sp>
        <p:nvSpPr>
          <p:cNvPr id="114" name="Google Shape;114;p4"/>
          <p:cNvSpPr txBox="1"/>
          <p:nvPr>
            <p:ph idx="3" type="body"/>
          </p:nvPr>
        </p:nvSpPr>
        <p:spPr>
          <a:xfrm>
            <a:off x="1161857" y="1307999"/>
            <a:ext cx="9868286" cy="44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None/>
            </a:pPr>
            <a:r>
              <a:rPr lang="en-US"/>
              <a:t>AFSA International Aluminium Conference and Exhibition</a:t>
            </a:r>
            <a:endParaRPr/>
          </a:p>
        </p:txBody>
      </p:sp>
      <p:cxnSp>
        <p:nvCxnSpPr>
          <p:cNvPr id="115" name="Google Shape;115;p4"/>
          <p:cNvCxnSpPr/>
          <p:nvPr/>
        </p:nvCxnSpPr>
        <p:spPr>
          <a:xfrm>
            <a:off x="2475517" y="1470590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4"/>
          <p:cNvCxnSpPr/>
          <p:nvPr/>
        </p:nvCxnSpPr>
        <p:spPr>
          <a:xfrm>
            <a:off x="9262397" y="1470590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7" name="Google Shape;117;p4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050" y="3125808"/>
            <a:ext cx="9867900" cy="144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5275" y="5614650"/>
            <a:ext cx="1969551" cy="112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/>
          <p:nvPr>
            <p:ph idx="1" type="body"/>
          </p:nvPr>
        </p:nvSpPr>
        <p:spPr>
          <a:xfrm>
            <a:off x="418553" y="6209386"/>
            <a:ext cx="4260129" cy="207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en-US"/>
              <a:t>Copyright @ AFSA International Aluminium Conference and Exhibition</a:t>
            </a:r>
            <a:endParaRPr/>
          </a:p>
        </p:txBody>
      </p:sp>
      <p:sp>
        <p:nvSpPr>
          <p:cNvPr id="124" name="Google Shape;124;p5"/>
          <p:cNvSpPr txBox="1"/>
          <p:nvPr>
            <p:ph idx="2" type="body"/>
          </p:nvPr>
        </p:nvSpPr>
        <p:spPr>
          <a:xfrm>
            <a:off x="418553" y="6398908"/>
            <a:ext cx="4260129" cy="18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</a:pPr>
            <a:r>
              <a:rPr lang="en-US"/>
              <a:t>International Aluminium conference and exhibition</a:t>
            </a:r>
            <a:endParaRPr/>
          </a:p>
        </p:txBody>
      </p:sp>
      <p:sp>
        <p:nvSpPr>
          <p:cNvPr id="125" name="Google Shape;125;p5"/>
          <p:cNvSpPr txBox="1"/>
          <p:nvPr>
            <p:ph idx="12" type="sldNum"/>
          </p:nvPr>
        </p:nvSpPr>
        <p:spPr>
          <a:xfrm>
            <a:off x="-40005" y="6259563"/>
            <a:ext cx="447120" cy="271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6" name="Google Shape;126;p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41453" r="41453" t="0"/>
          <a:stretch/>
        </p:blipFill>
        <p:spPr>
          <a:xfrm>
            <a:off x="6031906" y="2"/>
            <a:ext cx="6160092" cy="5292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>
            <p:ph type="title"/>
          </p:nvPr>
        </p:nvSpPr>
        <p:spPr>
          <a:xfrm>
            <a:off x="510879" y="3067932"/>
            <a:ext cx="5184526" cy="821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Playfair Display SemiBold"/>
              <a:buNone/>
            </a:pPr>
            <a:r>
              <a:rPr lang="en-US" sz="4400"/>
              <a:t>THANK </a:t>
            </a:r>
            <a:r>
              <a:rPr lang="en-US" sz="4400">
                <a:solidFill>
                  <a:srgbClr val="828282"/>
                </a:solidFill>
              </a:rPr>
              <a:t>YOU</a:t>
            </a:r>
            <a:endParaRPr/>
          </a:p>
        </p:txBody>
      </p:sp>
      <p:sp>
        <p:nvSpPr>
          <p:cNvPr id="128" name="Google Shape;128;p5"/>
          <p:cNvSpPr txBox="1"/>
          <p:nvPr>
            <p:ph idx="4" type="body"/>
          </p:nvPr>
        </p:nvSpPr>
        <p:spPr>
          <a:xfrm>
            <a:off x="575649" y="3807894"/>
            <a:ext cx="5184526" cy="328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</a:pPr>
            <a:r>
              <a:rPr lang="en-US" sz="1200">
                <a:solidFill>
                  <a:srgbClr val="7F7F7F"/>
                </a:solidFill>
              </a:rPr>
              <a:t>International Aluminium conference and exhibition</a:t>
            </a:r>
            <a:endParaRPr/>
          </a:p>
        </p:txBody>
      </p:sp>
      <p:sp>
        <p:nvSpPr>
          <p:cNvPr id="129" name="Google Shape;129;p5"/>
          <p:cNvSpPr txBox="1"/>
          <p:nvPr/>
        </p:nvSpPr>
        <p:spPr>
          <a:xfrm>
            <a:off x="991299" y="4737133"/>
            <a:ext cx="3237597" cy="291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+27 12 345 6789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650820" y="4819716"/>
            <a:ext cx="210312" cy="210312"/>
          </a:xfrm>
          <a:custGeom>
            <a:rect b="b" l="l" r="r" t="t"/>
            <a:pathLst>
              <a:path extrusionOk="0" h="443" w="444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rgbClr val="828282"/>
          </a:solidFill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2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991298" y="5073707"/>
            <a:ext cx="3237597" cy="291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hello@youremail.com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650820" y="5157274"/>
            <a:ext cx="210312" cy="146797"/>
          </a:xfrm>
          <a:custGeom>
            <a:rect b="b" l="l" r="r" t="t"/>
            <a:pathLst>
              <a:path extrusionOk="0" h="285" w="461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rgbClr val="828282"/>
          </a:solidFill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2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991298" y="5410282"/>
            <a:ext cx="3237597" cy="291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www.yourwebsite.com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652262" y="5464164"/>
            <a:ext cx="208870" cy="206169"/>
          </a:xfrm>
          <a:custGeom>
            <a:rect b="b" l="l" r="r" t="t"/>
            <a:pathLst>
              <a:path extrusionOk="0" h="452" w="462">
                <a:moveTo>
                  <a:pt x="115" y="151"/>
                </a:moveTo>
                <a:lnTo>
                  <a:pt x="115" y="151"/>
                </a:lnTo>
                <a:lnTo>
                  <a:pt x="124" y="151"/>
                </a:lnTo>
                <a:cubicBezTo>
                  <a:pt x="142" y="132"/>
                  <a:pt x="160" y="115"/>
                  <a:pt x="186" y="97"/>
                </a:cubicBezTo>
                <a:lnTo>
                  <a:pt x="186" y="88"/>
                </a:lnTo>
                <a:cubicBezTo>
                  <a:pt x="186" y="79"/>
                  <a:pt x="186" y="79"/>
                  <a:pt x="186" y="70"/>
                </a:cubicBezTo>
                <a:cubicBezTo>
                  <a:pt x="160" y="53"/>
                  <a:pt x="133" y="44"/>
                  <a:pt x="107" y="26"/>
                </a:cubicBezTo>
                <a:cubicBezTo>
                  <a:pt x="89" y="44"/>
                  <a:pt x="62" y="62"/>
                  <a:pt x="44" y="88"/>
                </a:cubicBezTo>
                <a:cubicBezTo>
                  <a:pt x="62" y="115"/>
                  <a:pt x="71" y="132"/>
                  <a:pt x="89" y="151"/>
                </a:cubicBezTo>
                <a:cubicBezTo>
                  <a:pt x="98" y="151"/>
                  <a:pt x="107" y="151"/>
                  <a:pt x="115" y="151"/>
                </a:cubicBezTo>
                <a:close/>
                <a:moveTo>
                  <a:pt x="62" y="195"/>
                </a:moveTo>
                <a:lnTo>
                  <a:pt x="62" y="195"/>
                </a:lnTo>
                <a:cubicBezTo>
                  <a:pt x="62" y="186"/>
                  <a:pt x="62" y="186"/>
                  <a:pt x="71" y="177"/>
                </a:cubicBezTo>
                <a:cubicBezTo>
                  <a:pt x="54" y="160"/>
                  <a:pt x="35" y="141"/>
                  <a:pt x="26" y="124"/>
                </a:cubicBezTo>
                <a:cubicBezTo>
                  <a:pt x="9" y="151"/>
                  <a:pt x="0" y="186"/>
                  <a:pt x="0" y="221"/>
                </a:cubicBezTo>
                <a:cubicBezTo>
                  <a:pt x="0" y="266"/>
                  <a:pt x="9" y="310"/>
                  <a:pt x="35" y="336"/>
                </a:cubicBezTo>
                <a:cubicBezTo>
                  <a:pt x="44" y="301"/>
                  <a:pt x="54" y="257"/>
                  <a:pt x="71" y="221"/>
                </a:cubicBezTo>
                <a:cubicBezTo>
                  <a:pt x="71" y="221"/>
                  <a:pt x="62" y="204"/>
                  <a:pt x="62" y="195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39" y="35"/>
                  <a:pt x="257" y="44"/>
                  <a:pt x="266" y="53"/>
                </a:cubicBezTo>
                <a:cubicBezTo>
                  <a:pt x="292" y="35"/>
                  <a:pt x="319" y="35"/>
                  <a:pt x="346" y="26"/>
                </a:cubicBezTo>
                <a:cubicBezTo>
                  <a:pt x="310" y="8"/>
                  <a:pt x="275" y="0"/>
                  <a:pt x="230" y="0"/>
                </a:cubicBezTo>
                <a:cubicBezTo>
                  <a:pt x="204" y="0"/>
                  <a:pt x="177" y="0"/>
                  <a:pt x="151" y="8"/>
                </a:cubicBezTo>
                <a:cubicBezTo>
                  <a:pt x="168" y="17"/>
                  <a:pt x="186" y="35"/>
                  <a:pt x="204" y="44"/>
                </a:cubicBezTo>
                <a:cubicBezTo>
                  <a:pt x="213" y="44"/>
                  <a:pt x="221" y="35"/>
                  <a:pt x="230" y="35"/>
                </a:cubicBezTo>
                <a:close/>
                <a:moveTo>
                  <a:pt x="301" y="266"/>
                </a:moveTo>
                <a:lnTo>
                  <a:pt x="301" y="266"/>
                </a:lnTo>
                <a:cubicBezTo>
                  <a:pt x="310" y="257"/>
                  <a:pt x="310" y="257"/>
                  <a:pt x="319" y="248"/>
                </a:cubicBezTo>
                <a:cubicBezTo>
                  <a:pt x="301" y="204"/>
                  <a:pt x="275" y="168"/>
                  <a:pt x="248" y="132"/>
                </a:cubicBezTo>
                <a:cubicBezTo>
                  <a:pt x="248" y="132"/>
                  <a:pt x="239" y="132"/>
                  <a:pt x="230" y="132"/>
                </a:cubicBezTo>
                <a:cubicBezTo>
                  <a:pt x="221" y="132"/>
                  <a:pt x="213" y="132"/>
                  <a:pt x="204" y="124"/>
                </a:cubicBezTo>
                <a:cubicBezTo>
                  <a:pt x="186" y="141"/>
                  <a:pt x="168" y="151"/>
                  <a:pt x="151" y="168"/>
                </a:cubicBezTo>
                <a:cubicBezTo>
                  <a:pt x="160" y="177"/>
                  <a:pt x="160" y="186"/>
                  <a:pt x="160" y="195"/>
                </a:cubicBezTo>
                <a:cubicBezTo>
                  <a:pt x="160" y="204"/>
                  <a:pt x="160" y="204"/>
                  <a:pt x="160" y="213"/>
                </a:cubicBezTo>
                <a:cubicBezTo>
                  <a:pt x="204" y="239"/>
                  <a:pt x="248" y="257"/>
                  <a:pt x="301" y="266"/>
                </a:cubicBezTo>
                <a:close/>
                <a:moveTo>
                  <a:pt x="363" y="327"/>
                </a:moveTo>
                <a:lnTo>
                  <a:pt x="363" y="327"/>
                </a:lnTo>
                <a:cubicBezTo>
                  <a:pt x="363" y="336"/>
                  <a:pt x="363" y="354"/>
                  <a:pt x="363" y="363"/>
                </a:cubicBezTo>
                <a:cubicBezTo>
                  <a:pt x="363" y="372"/>
                  <a:pt x="363" y="389"/>
                  <a:pt x="363" y="407"/>
                </a:cubicBezTo>
                <a:cubicBezTo>
                  <a:pt x="399" y="380"/>
                  <a:pt x="434" y="336"/>
                  <a:pt x="443" y="292"/>
                </a:cubicBezTo>
                <a:cubicBezTo>
                  <a:pt x="426" y="301"/>
                  <a:pt x="408" y="301"/>
                  <a:pt x="390" y="301"/>
                </a:cubicBezTo>
                <a:cubicBezTo>
                  <a:pt x="390" y="319"/>
                  <a:pt x="381" y="327"/>
                  <a:pt x="363" y="327"/>
                </a:cubicBezTo>
                <a:close/>
                <a:moveTo>
                  <a:pt x="292" y="301"/>
                </a:moveTo>
                <a:lnTo>
                  <a:pt x="292" y="301"/>
                </a:lnTo>
                <a:cubicBezTo>
                  <a:pt x="239" y="292"/>
                  <a:pt x="186" y="266"/>
                  <a:pt x="142" y="239"/>
                </a:cubicBezTo>
                <a:cubicBezTo>
                  <a:pt x="133" y="239"/>
                  <a:pt x="124" y="248"/>
                  <a:pt x="115" y="248"/>
                </a:cubicBezTo>
                <a:cubicBezTo>
                  <a:pt x="107" y="248"/>
                  <a:pt x="107" y="248"/>
                  <a:pt x="107" y="239"/>
                </a:cubicBezTo>
                <a:cubicBezTo>
                  <a:pt x="79" y="283"/>
                  <a:pt x="71" y="327"/>
                  <a:pt x="62" y="380"/>
                </a:cubicBezTo>
                <a:cubicBezTo>
                  <a:pt x="89" y="398"/>
                  <a:pt x="115" y="425"/>
                  <a:pt x="142" y="434"/>
                </a:cubicBezTo>
                <a:cubicBezTo>
                  <a:pt x="177" y="380"/>
                  <a:pt x="230" y="327"/>
                  <a:pt x="292" y="301"/>
                </a:cubicBezTo>
                <a:close/>
                <a:moveTo>
                  <a:pt x="381" y="53"/>
                </a:moveTo>
                <a:lnTo>
                  <a:pt x="381" y="53"/>
                </a:lnTo>
                <a:cubicBezTo>
                  <a:pt x="346" y="62"/>
                  <a:pt x="310" y="70"/>
                  <a:pt x="275" y="79"/>
                </a:cubicBezTo>
                <a:lnTo>
                  <a:pt x="283" y="88"/>
                </a:lnTo>
                <a:cubicBezTo>
                  <a:pt x="283" y="97"/>
                  <a:pt x="275" y="97"/>
                  <a:pt x="275" y="106"/>
                </a:cubicBezTo>
                <a:cubicBezTo>
                  <a:pt x="310" y="141"/>
                  <a:pt x="328" y="186"/>
                  <a:pt x="346" y="239"/>
                </a:cubicBezTo>
                <a:cubicBezTo>
                  <a:pt x="363" y="239"/>
                  <a:pt x="381" y="248"/>
                  <a:pt x="390" y="266"/>
                </a:cubicBezTo>
                <a:cubicBezTo>
                  <a:pt x="417" y="266"/>
                  <a:pt x="434" y="266"/>
                  <a:pt x="452" y="257"/>
                </a:cubicBezTo>
                <a:cubicBezTo>
                  <a:pt x="461" y="248"/>
                  <a:pt x="461" y="230"/>
                  <a:pt x="461" y="221"/>
                </a:cubicBezTo>
                <a:cubicBezTo>
                  <a:pt x="461" y="160"/>
                  <a:pt x="426" y="97"/>
                  <a:pt x="381" y="53"/>
                </a:cubicBezTo>
                <a:close/>
                <a:moveTo>
                  <a:pt x="319" y="327"/>
                </a:moveTo>
                <a:lnTo>
                  <a:pt x="319" y="327"/>
                </a:lnTo>
                <a:cubicBezTo>
                  <a:pt x="257" y="354"/>
                  <a:pt x="213" y="389"/>
                  <a:pt x="177" y="443"/>
                </a:cubicBezTo>
                <a:cubicBezTo>
                  <a:pt x="195" y="451"/>
                  <a:pt x="213" y="451"/>
                  <a:pt x="230" y="451"/>
                </a:cubicBezTo>
                <a:cubicBezTo>
                  <a:pt x="266" y="451"/>
                  <a:pt x="292" y="443"/>
                  <a:pt x="328" y="434"/>
                </a:cubicBezTo>
                <a:cubicBezTo>
                  <a:pt x="328" y="407"/>
                  <a:pt x="337" y="380"/>
                  <a:pt x="337" y="363"/>
                </a:cubicBezTo>
                <a:cubicBezTo>
                  <a:pt x="337" y="354"/>
                  <a:pt x="337" y="345"/>
                  <a:pt x="328" y="336"/>
                </a:cubicBezTo>
                <a:cubicBezTo>
                  <a:pt x="328" y="327"/>
                  <a:pt x="319" y="327"/>
                  <a:pt x="319" y="327"/>
                </a:cubicBezTo>
                <a:close/>
              </a:path>
            </a:pathLst>
          </a:custGeom>
          <a:solidFill>
            <a:srgbClr val="828282"/>
          </a:solidFill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2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5" name="Google Shape;135;p5"/>
          <p:cNvCxnSpPr/>
          <p:nvPr/>
        </p:nvCxnSpPr>
        <p:spPr>
          <a:xfrm>
            <a:off x="693051" y="4188427"/>
            <a:ext cx="412955" cy="0"/>
          </a:xfrm>
          <a:prstGeom prst="straightConnector1">
            <a:avLst/>
          </a:prstGeom>
          <a:noFill/>
          <a:ln cap="rnd" cmpd="sng" w="38100">
            <a:solidFill>
              <a:srgbClr val="20386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5"/>
          <p:cNvSpPr txBox="1"/>
          <p:nvPr/>
        </p:nvSpPr>
        <p:spPr>
          <a:xfrm>
            <a:off x="638175" y="2890850"/>
            <a:ext cx="74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352425" y="1962150"/>
            <a:ext cx="2295600" cy="113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450" y="2022010"/>
            <a:ext cx="1653427" cy="944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FS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E2E"/>
      </a:accent1>
      <a:accent2>
        <a:srgbClr val="599F2F"/>
      </a:accent2>
      <a:accent3>
        <a:srgbClr val="828282"/>
      </a:accent3>
      <a:accent4>
        <a:srgbClr val="01164D"/>
      </a:accent4>
      <a:accent5>
        <a:srgbClr val="41719C"/>
      </a:accent5>
      <a:accent6>
        <a:srgbClr val="222A35"/>
      </a:accent6>
      <a:hlink>
        <a:srgbClr val="A5A5A5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2021-05-14T10:20:00Z</dcterms:created>
  <dc:creator>Windows User</dc:creator>
</cp:coreProperties>
</file>